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Spica (Alpha </a:t>
            </a:r>
            <a:r>
              <a:rPr lang="en-US" dirty="0" err="1" smtClean="0"/>
              <a:t>Virginis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 degrees, 13 hour 25mins</a:t>
            </a:r>
          </a:p>
          <a:p>
            <a:r>
              <a:rPr lang="en-US" dirty="0" smtClean="0"/>
              <a:t>Apparent </a:t>
            </a:r>
            <a:r>
              <a:rPr lang="en-US" dirty="0"/>
              <a:t>Magnitude: .98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Brightest star</a:t>
            </a:r>
          </a:p>
          <a:p>
            <a:r>
              <a:rPr lang="en-US" dirty="0" smtClean="0"/>
              <a:t>Orbits around every 4 days as binary star</a:t>
            </a:r>
          </a:p>
          <a:p>
            <a:r>
              <a:rPr lang="en-US" dirty="0" smtClean="0"/>
              <a:t>260 Light years away</a:t>
            </a:r>
          </a:p>
          <a:p>
            <a:r>
              <a:rPr lang="en-US" dirty="0" smtClean="0"/>
              <a:t>Blue giant, Class III, about 7x size of the Sun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astrobob.areavoices.com/files/2011/04/Corvus-April-24-1024x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447800"/>
            <a:ext cx="2756453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5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Capella</a:t>
            </a:r>
            <a:r>
              <a:rPr lang="en-US" dirty="0" smtClean="0"/>
              <a:t> (</a:t>
            </a:r>
            <a:r>
              <a:rPr lang="en-US" b="1" dirty="0" smtClean="0">
                <a:effectLst/>
              </a:rPr>
              <a:t>Alpha</a:t>
            </a:r>
            <a:r>
              <a:rPr lang="el-GR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Aurigae</a:t>
            </a:r>
            <a:r>
              <a:rPr lang="en-US" b="1" dirty="0">
                <a:effectLst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46 degrees, 50 hours</a:t>
            </a:r>
          </a:p>
          <a:p>
            <a:r>
              <a:rPr lang="en-US" dirty="0" smtClean="0"/>
              <a:t>Star system of two binary stars</a:t>
            </a:r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Brightest star </a:t>
            </a:r>
            <a:endParaRPr lang="en-US" dirty="0"/>
          </a:p>
          <a:p>
            <a:r>
              <a:rPr lang="en-US" dirty="0" smtClean="0"/>
              <a:t>2 Type-G Giants , 2 Red dwarfs </a:t>
            </a:r>
          </a:p>
          <a:p>
            <a:r>
              <a:rPr lang="en-US" dirty="0" smtClean="0"/>
              <a:t>Discovered in 1919 John </a:t>
            </a:r>
            <a:r>
              <a:rPr lang="en-US" dirty="0"/>
              <a:t>Anderson and Francis Pease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Left shoulder of the a goat in </a:t>
            </a:r>
            <a:endParaRPr lang="en-US" dirty="0"/>
          </a:p>
        </p:txBody>
      </p:sp>
      <p:pic>
        <p:nvPicPr>
          <p:cNvPr id="2050" name="Picture 2" descr="File:Auriga constellation ma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4478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62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Pegasus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7380"/>
            <a:ext cx="8229600" cy="4572000"/>
          </a:xfrm>
        </p:spPr>
        <p:txBody>
          <a:bodyPr/>
          <a:lstStyle/>
          <a:p>
            <a:r>
              <a:rPr lang="en-US" dirty="0" smtClean="0"/>
              <a:t>Named after white-winged horse in Greek mythology</a:t>
            </a:r>
            <a:endParaRPr lang="en-US" dirty="0"/>
          </a:p>
          <a:p>
            <a:r>
              <a:rPr lang="en-US" dirty="0" smtClean="0"/>
              <a:t>Sometimes associated with story of </a:t>
            </a:r>
            <a:r>
              <a:rPr lang="en-US" dirty="0" err="1" smtClean="0"/>
              <a:t>Bellerophon</a:t>
            </a:r>
            <a:endParaRPr lang="en-US" dirty="0" smtClean="0"/>
          </a:p>
          <a:p>
            <a:r>
              <a:rPr lang="en-US" dirty="0" smtClean="0"/>
              <a:t>Includes the Great Square of Pegasus</a:t>
            </a:r>
          </a:p>
          <a:p>
            <a:pPr lvl="1"/>
            <a:r>
              <a:rPr lang="en-US" dirty="0" smtClean="0"/>
              <a:t>Body of the horse</a:t>
            </a:r>
          </a:p>
        </p:txBody>
      </p:sp>
      <p:pic>
        <p:nvPicPr>
          <p:cNvPr id="1026" name="Picture 2" descr="http://upload.wikimedia.org/wikipedia/commons/thumb/2/2c/PegasusCC.jpg/300px-Pegasus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421545" cy="226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868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108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Spica (Alpha Virginis)</vt:lpstr>
      <vt:lpstr>Capella (Alpha Aurigae)</vt:lpstr>
      <vt:lpstr>Pegasus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Spica (Alpha Virginis)</dc:title>
  <dc:creator>vci</dc:creator>
  <cp:lastModifiedBy>vci</cp:lastModifiedBy>
  <cp:revision>2</cp:revision>
  <dcterms:created xsi:type="dcterms:W3CDTF">2014-01-15T13:15:53Z</dcterms:created>
  <dcterms:modified xsi:type="dcterms:W3CDTF">2014-01-15T17:05:09Z</dcterms:modified>
</cp:coreProperties>
</file>